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76"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CFEC2C1-F8CE-439A-8077-6300B11B5D52}" type="datetimeFigureOut">
              <a:rPr lang="en-US" smtClean="0"/>
              <a:t>4/4/2015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41E91A7-9C16-441C-88D9-E326D2C81B2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FEC2C1-F8CE-439A-8077-6300B11B5D52}" type="datetimeFigureOut">
              <a:rPr lang="en-US" smtClean="0"/>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E91A7-9C16-441C-88D9-E326D2C81B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FEC2C1-F8CE-439A-8077-6300B11B5D52}" type="datetimeFigureOut">
              <a:rPr lang="en-US" smtClean="0"/>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E91A7-9C16-441C-88D9-E326D2C81B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CFEC2C1-F8CE-439A-8077-6300B11B5D52}" type="datetimeFigureOut">
              <a:rPr lang="en-US" smtClean="0"/>
              <a:t>4/4/2015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41E91A7-9C16-441C-88D9-E326D2C81B2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CFEC2C1-F8CE-439A-8077-6300B11B5D52}" type="datetimeFigureOut">
              <a:rPr lang="en-US" smtClean="0"/>
              <a:t>4/4/2015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41E91A7-9C16-441C-88D9-E326D2C81B29}"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CFEC2C1-F8CE-439A-8077-6300B11B5D52}" type="datetimeFigureOut">
              <a:rPr lang="en-US" smtClean="0"/>
              <a:t>4/4/2015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41E91A7-9C16-441C-88D9-E326D2C81B2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CFEC2C1-F8CE-439A-8077-6300B11B5D52}" type="datetimeFigureOut">
              <a:rPr lang="en-US" smtClean="0"/>
              <a:t>4/4/2015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41E91A7-9C16-441C-88D9-E326D2C81B29}"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CFEC2C1-F8CE-439A-8077-6300B11B5D52}" type="datetimeFigureOut">
              <a:rPr lang="en-US" smtClean="0"/>
              <a:t>4/4/2015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E91A7-9C16-441C-88D9-E326D2C81B2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FEC2C1-F8CE-439A-8077-6300B11B5D52}" type="datetimeFigureOut">
              <a:rPr lang="en-US" smtClean="0"/>
              <a:t>4/4/2015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E91A7-9C16-441C-88D9-E326D2C81B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CFEC2C1-F8CE-439A-8077-6300B11B5D52}" type="datetimeFigureOut">
              <a:rPr lang="en-US" smtClean="0"/>
              <a:t>4/4/2015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E91A7-9C16-441C-88D9-E326D2C81B2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CFEC2C1-F8CE-439A-8077-6300B11B5D52}" type="datetimeFigureOut">
              <a:rPr lang="en-US" smtClean="0"/>
              <a:t>4/4/2015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41E91A7-9C16-441C-88D9-E326D2C81B29}"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FEC2C1-F8CE-439A-8077-6300B11B5D52}" type="datetimeFigureOut">
              <a:rPr lang="en-US" smtClean="0"/>
              <a:t>4/4/2015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41E91A7-9C16-441C-88D9-E326D2C81B29}"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U.P. SYSTEM SUPERVISORS ASSOCIATION, INC. (UPSSA)</a:t>
            </a:r>
            <a:br>
              <a:rPr lang="en-US" b="1" dirty="0"/>
            </a:br>
            <a:endParaRPr lang="en-US" dirty="0"/>
          </a:p>
        </p:txBody>
      </p:sp>
      <p:sp>
        <p:nvSpPr>
          <p:cNvPr id="3" name="Subtitle 2"/>
          <p:cNvSpPr>
            <a:spLocks noGrp="1"/>
          </p:cNvSpPr>
          <p:nvPr>
            <p:ph type="subTitle" idx="1"/>
          </p:nvPr>
        </p:nvSpPr>
        <p:spPr/>
        <p:txBody>
          <a:bodyPr>
            <a:noAutofit/>
          </a:bodyPr>
          <a:lstStyle/>
          <a:p>
            <a:endParaRPr lang="en-US" sz="3200" b="1" dirty="0"/>
          </a:p>
        </p:txBody>
      </p:sp>
    </p:spTree>
    <p:extLst>
      <p:ext uri="{BB962C8B-B14F-4D97-AF65-F5344CB8AC3E}">
        <p14:creationId xmlns:p14="http://schemas.microsoft.com/office/powerpoint/2010/main" val="3994599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Towards an enabling and nurturing community</a:t>
            </a:r>
            <a:endParaRPr lang="en-US" dirty="0"/>
          </a:p>
        </p:txBody>
      </p:sp>
      <p:sp>
        <p:nvSpPr>
          <p:cNvPr id="3" name="Content Placeholder 2"/>
          <p:cNvSpPr>
            <a:spLocks noGrp="1"/>
          </p:cNvSpPr>
          <p:nvPr>
            <p:ph idx="1"/>
          </p:nvPr>
        </p:nvSpPr>
        <p:spPr/>
        <p:txBody>
          <a:bodyPr/>
          <a:lstStyle/>
          <a:p>
            <a:r>
              <a:rPr lang="en-US" dirty="0" smtClean="0"/>
              <a:t>The UPSSA was organized to bring together non-teaching personnel of the University of the Philippines who are performing supervisory functions and through the spirit of cooperation, work for their mutual benefit and protection through the promotion of better understanding and harmonious working relationship between its members, the members of the UP community, and University officials.</a:t>
            </a:r>
            <a:endParaRPr lang="en-US" dirty="0"/>
          </a:p>
        </p:txBody>
      </p:sp>
    </p:spTree>
    <p:extLst>
      <p:ext uri="{BB962C8B-B14F-4D97-AF65-F5344CB8AC3E}">
        <p14:creationId xmlns:p14="http://schemas.microsoft.com/office/powerpoint/2010/main" val="2509400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VISION</a:t>
            </a:r>
            <a:endParaRPr lang="en-US" b="1" dirty="0"/>
          </a:p>
        </p:txBody>
      </p:sp>
      <p:sp>
        <p:nvSpPr>
          <p:cNvPr id="3" name="Content Placeholder 2"/>
          <p:cNvSpPr>
            <a:spLocks noGrp="1"/>
          </p:cNvSpPr>
          <p:nvPr>
            <p:ph idx="1"/>
          </p:nvPr>
        </p:nvSpPr>
        <p:spPr/>
        <p:txBody>
          <a:bodyPr/>
          <a:lstStyle/>
          <a:p>
            <a:r>
              <a:rPr lang="en-US" dirty="0" smtClean="0"/>
              <a:t>To be the lead supervisors association in the promotion of efficient and effective work culture dedicated to academic professionalism, public service, intellectual freedom, camaraderie and the betterment of lives, and effective linkages between members and the University and its constituents.</a:t>
            </a:r>
            <a:endParaRPr lang="en-US" dirty="0"/>
          </a:p>
        </p:txBody>
      </p:sp>
    </p:spTree>
    <p:extLst>
      <p:ext uri="{BB962C8B-B14F-4D97-AF65-F5344CB8AC3E}">
        <p14:creationId xmlns:p14="http://schemas.microsoft.com/office/powerpoint/2010/main" val="2765840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mission</a:t>
            </a:r>
            <a:endParaRPr lang="en-US" b="1" dirty="0"/>
          </a:p>
        </p:txBody>
      </p:sp>
      <p:sp>
        <p:nvSpPr>
          <p:cNvPr id="3" name="Content Placeholder 2"/>
          <p:cNvSpPr>
            <a:spLocks noGrp="1"/>
          </p:cNvSpPr>
          <p:nvPr>
            <p:ph idx="1"/>
          </p:nvPr>
        </p:nvSpPr>
        <p:spPr/>
        <p:txBody>
          <a:bodyPr>
            <a:normAutofit lnSpcReduction="10000"/>
          </a:bodyPr>
          <a:lstStyle/>
          <a:p>
            <a:r>
              <a:rPr lang="en-US" dirty="0" smtClean="0"/>
              <a:t>To work for the total development of supervisors through the </a:t>
            </a:r>
            <a:r>
              <a:rPr lang="en-US" dirty="0" err="1" smtClean="0"/>
              <a:t>upliftment</a:t>
            </a:r>
            <a:r>
              <a:rPr lang="en-US" dirty="0" smtClean="0"/>
              <a:t> of work ethics, conditions and environments, actualizations of their potentials, and development of social economics systems by means of training, </a:t>
            </a:r>
            <a:r>
              <a:rPr lang="en-US" dirty="0" err="1" smtClean="0"/>
              <a:t>availment</a:t>
            </a:r>
            <a:r>
              <a:rPr lang="en-US" dirty="0" smtClean="0"/>
              <a:t> of study privileges, use of technology, leadership, and attendance in cultural and educational enrichment program in cooperation with the University administration.</a:t>
            </a:r>
            <a:endParaRPr lang="en-US" dirty="0"/>
          </a:p>
        </p:txBody>
      </p:sp>
    </p:spTree>
    <p:extLst>
      <p:ext uri="{BB962C8B-B14F-4D97-AF65-F5344CB8AC3E}">
        <p14:creationId xmlns:p14="http://schemas.microsoft.com/office/powerpoint/2010/main" val="530324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OFFICERS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President – Oscar M. Gomez</a:t>
            </a:r>
          </a:p>
          <a:p>
            <a:r>
              <a:rPr lang="en-US" dirty="0" smtClean="0"/>
              <a:t>Vice President – Rogelio T. Estrada, Jr.</a:t>
            </a:r>
          </a:p>
          <a:p>
            <a:r>
              <a:rPr lang="en-US" dirty="0" smtClean="0"/>
              <a:t>Secretary – </a:t>
            </a:r>
            <a:r>
              <a:rPr lang="en-US" dirty="0" err="1" smtClean="0"/>
              <a:t>Lita</a:t>
            </a:r>
            <a:r>
              <a:rPr lang="en-US" dirty="0" smtClean="0"/>
              <a:t> D. </a:t>
            </a:r>
            <a:r>
              <a:rPr lang="en-US" dirty="0" err="1" smtClean="0"/>
              <a:t>Sy</a:t>
            </a:r>
            <a:endParaRPr lang="en-US" dirty="0" smtClean="0"/>
          </a:p>
          <a:p>
            <a:r>
              <a:rPr lang="en-US" dirty="0" smtClean="0"/>
              <a:t>Asst. Secretary – Elizabeth M. </a:t>
            </a:r>
            <a:r>
              <a:rPr lang="en-US" dirty="0" err="1" smtClean="0"/>
              <a:t>Sabat</a:t>
            </a:r>
            <a:endParaRPr lang="en-US" dirty="0" smtClean="0"/>
          </a:p>
          <a:p>
            <a:r>
              <a:rPr lang="en-US" dirty="0" smtClean="0"/>
              <a:t>Treasurer – Doris V. Serrano</a:t>
            </a:r>
          </a:p>
          <a:p>
            <a:r>
              <a:rPr lang="en-US" dirty="0" smtClean="0"/>
              <a:t>Asst. Treasurer – Ma. Laura V. </a:t>
            </a:r>
            <a:r>
              <a:rPr lang="en-US" dirty="0" err="1" smtClean="0"/>
              <a:t>Ginoy</a:t>
            </a:r>
            <a:endParaRPr lang="en-US" dirty="0" smtClean="0"/>
          </a:p>
          <a:p>
            <a:r>
              <a:rPr lang="en-US" dirty="0" smtClean="0"/>
              <a:t>Auditor – Manuel B. </a:t>
            </a:r>
            <a:r>
              <a:rPr lang="en-US" dirty="0" err="1" smtClean="0"/>
              <a:t>Casalan</a:t>
            </a:r>
            <a:endParaRPr lang="en-US" dirty="0" smtClean="0"/>
          </a:p>
          <a:p>
            <a:r>
              <a:rPr lang="en-US" dirty="0" smtClean="0"/>
              <a:t>PRO – Rosalinda J. </a:t>
            </a:r>
            <a:r>
              <a:rPr lang="en-US" dirty="0" err="1" smtClean="0"/>
              <a:t>Tingco</a:t>
            </a:r>
            <a:r>
              <a:rPr lang="en-US" dirty="0" smtClean="0"/>
              <a:t> &amp; Ma. Luz Hazel A. </a:t>
            </a:r>
            <a:r>
              <a:rPr lang="en-US" dirty="0" err="1" smtClean="0"/>
              <a:t>Desierto</a:t>
            </a:r>
            <a:endParaRPr lang="en-US" dirty="0" smtClean="0"/>
          </a:p>
          <a:p>
            <a:r>
              <a:rPr lang="en-US" dirty="0" smtClean="0"/>
              <a:t>Board Member – Romulo M. </a:t>
            </a:r>
            <a:r>
              <a:rPr lang="en-US" dirty="0" err="1" smtClean="0"/>
              <a:t>Ancheta</a:t>
            </a:r>
            <a:endParaRPr lang="en-US" dirty="0" smtClean="0"/>
          </a:p>
          <a:p>
            <a:r>
              <a:rPr lang="en-US" dirty="0" smtClean="0"/>
              <a:t>Ex-Officio – Soledad P. </a:t>
            </a:r>
            <a:r>
              <a:rPr lang="en-US" dirty="0" err="1" smtClean="0"/>
              <a:t>Sagun</a:t>
            </a:r>
            <a:endParaRPr lang="en-US" dirty="0" smtClean="0"/>
          </a:p>
          <a:p>
            <a:endParaRPr lang="en-US" dirty="0"/>
          </a:p>
        </p:txBody>
      </p:sp>
    </p:spTree>
    <p:extLst>
      <p:ext uri="{BB962C8B-B14F-4D97-AF65-F5344CB8AC3E}">
        <p14:creationId xmlns:p14="http://schemas.microsoft.com/office/powerpoint/2010/main" val="276457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Membership</a:t>
            </a:r>
            <a:endParaRPr lang="en-US" dirty="0"/>
          </a:p>
        </p:txBody>
      </p:sp>
      <p:sp>
        <p:nvSpPr>
          <p:cNvPr id="3" name="Content Placeholder 2"/>
          <p:cNvSpPr>
            <a:spLocks noGrp="1"/>
          </p:cNvSpPr>
          <p:nvPr>
            <p:ph idx="1"/>
          </p:nvPr>
        </p:nvSpPr>
        <p:spPr/>
        <p:txBody>
          <a:bodyPr/>
          <a:lstStyle/>
          <a:p>
            <a:r>
              <a:rPr lang="en-US" dirty="0" smtClean="0"/>
              <a:t>208 – as of June 2013</a:t>
            </a:r>
          </a:p>
          <a:p>
            <a:r>
              <a:rPr lang="en-US" dirty="0" smtClean="0"/>
              <a:t>18 – Honorary members</a:t>
            </a:r>
            <a:endParaRPr lang="en-US" dirty="0"/>
          </a:p>
        </p:txBody>
      </p:sp>
    </p:spTree>
    <p:extLst>
      <p:ext uri="{BB962C8B-B14F-4D97-AF65-F5344CB8AC3E}">
        <p14:creationId xmlns:p14="http://schemas.microsoft.com/office/powerpoint/2010/main" val="18524804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TotalTime>
  <Words>275</Words>
  <Application>Microsoft Office PowerPoint</Application>
  <PresentationFormat>On-screen Show (4:3)</PresentationFormat>
  <Paragraphs>21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Franklin Gothic Book</vt:lpstr>
      <vt:lpstr>Franklin Gothic Medium</vt:lpstr>
      <vt:lpstr>Wingdings 2</vt:lpstr>
      <vt:lpstr>Trek</vt:lpstr>
      <vt:lpstr>U.P. SYSTEM SUPERVISORS ASSOCIATION, INC. (UPSSA) </vt:lpstr>
      <vt:lpstr>Towards an enabling and nurturing community</vt:lpstr>
      <vt:lpstr>VISION</vt:lpstr>
      <vt:lpstr>mission</vt:lpstr>
      <vt:lpstr>OFFICERS</vt:lpstr>
      <vt:lpstr>Membership</vt:lpstr>
    </vt:vector>
  </TitlesOfParts>
  <Company>Deftones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ims-rose</dc:creator>
  <cp:lastModifiedBy>zz</cp:lastModifiedBy>
  <cp:revision>3</cp:revision>
  <dcterms:created xsi:type="dcterms:W3CDTF">2015-04-01T15:25:15Z</dcterms:created>
  <dcterms:modified xsi:type="dcterms:W3CDTF">2015-04-04T04:35:58Z</dcterms:modified>
</cp:coreProperties>
</file>